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192000" cy="6858000"/>
  <p:notesSz cx="9601200" cy="15087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5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160520" cy="757000"/>
          </a:xfrm>
          <a:prstGeom prst="rect">
            <a:avLst/>
          </a:prstGeom>
        </p:spPr>
        <p:txBody>
          <a:bodyPr vert="horz" lIns="146287" tIns="73145" rIns="146287" bIns="73145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2"/>
            <a:ext cx="4160520" cy="757000"/>
          </a:xfrm>
          <a:prstGeom prst="rect">
            <a:avLst/>
          </a:prstGeom>
        </p:spPr>
        <p:txBody>
          <a:bodyPr vert="horz" lIns="146287" tIns="73145" rIns="146287" bIns="73145" rtlCol="0"/>
          <a:lstStyle>
            <a:lvl1pPr algn="r">
              <a:defRPr sz="1800"/>
            </a:lvl1pPr>
          </a:lstStyle>
          <a:p>
            <a:fld id="{4C14E7CE-CF3A-4841-9B12-51268453686A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225" y="1885950"/>
            <a:ext cx="9048750" cy="509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46287" tIns="73145" rIns="146287" bIns="731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7260909"/>
            <a:ext cx="7680960" cy="5940743"/>
          </a:xfrm>
          <a:prstGeom prst="rect">
            <a:avLst/>
          </a:prstGeom>
        </p:spPr>
        <p:txBody>
          <a:bodyPr vert="horz" lIns="146287" tIns="73145" rIns="146287" bIns="731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30607"/>
            <a:ext cx="4160520" cy="756998"/>
          </a:xfrm>
          <a:prstGeom prst="rect">
            <a:avLst/>
          </a:prstGeom>
        </p:spPr>
        <p:txBody>
          <a:bodyPr vert="horz" lIns="146287" tIns="73145" rIns="146287" bIns="73145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14330607"/>
            <a:ext cx="4160520" cy="756998"/>
          </a:xfrm>
          <a:prstGeom prst="rect">
            <a:avLst/>
          </a:prstGeom>
        </p:spPr>
        <p:txBody>
          <a:bodyPr vert="horz" lIns="146287" tIns="73145" rIns="146287" bIns="73145" rtlCol="0" anchor="b"/>
          <a:lstStyle>
            <a:lvl1pPr algn="r">
              <a:defRPr sz="1800"/>
            </a:lvl1pPr>
          </a:lstStyle>
          <a:p>
            <a:fld id="{2223A06B-A8AC-4D89-BF61-50EDBAFD9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6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3A06B-A8AC-4D89-BF61-50EDBAFD97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37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5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136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30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939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5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66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8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7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2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38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7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5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8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9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1E074-61A0-4A22-BD8A-605BC9655D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F6B55A-92DA-458C-BA3D-C877F8C48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57E67-E927-32C1-6A1B-EE23BABFF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368" y="5195627"/>
            <a:ext cx="8358632" cy="498739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LAST Month </a:t>
            </a:r>
            <a:r>
              <a:rPr lang="en-US" sz="3200" b="1" dirty="0"/>
              <a:t>to sell back your Charlie Card</a:t>
            </a:r>
          </a:p>
        </p:txBody>
      </p:sp>
      <p:pic>
        <p:nvPicPr>
          <p:cNvPr id="7" name="Picture 6" descr="Photo of CharlieCard">
            <a:extLst>
              <a:ext uri="{FF2B5EF4-FFF2-40B4-BE49-F238E27FC236}">
                <a16:creationId xmlns:a16="http://schemas.microsoft.com/office/drawing/2014/main" id="{BA3282EA-B3EE-0F72-37FD-9031E4956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75" y="1291368"/>
            <a:ext cx="4299045" cy="2719145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1ACCE1-575F-CDFA-0AF1-079F849835D2}"/>
              </a:ext>
            </a:extLst>
          </p:cNvPr>
          <p:cNvSpPr txBox="1"/>
          <p:nvPr/>
        </p:nvSpPr>
        <p:spPr>
          <a:xfrm>
            <a:off x="1489409" y="350548"/>
            <a:ext cx="9213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SEPTEMBER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59312A-D585-F90D-A3B1-8854DDFAC5FD}"/>
              </a:ext>
            </a:extLst>
          </p:cNvPr>
          <p:cNvSpPr txBox="1"/>
          <p:nvPr/>
        </p:nvSpPr>
        <p:spPr>
          <a:xfrm>
            <a:off x="5510464" y="1324981"/>
            <a:ext cx="485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Every Wednesday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2PM - 4:00PM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6C31E1-9889-E27C-896A-E417699FB062}"/>
              </a:ext>
            </a:extLst>
          </p:cNvPr>
          <p:cNvSpPr txBox="1"/>
          <p:nvPr/>
        </p:nvSpPr>
        <p:spPr>
          <a:xfrm>
            <a:off x="5408456" y="2803887"/>
            <a:ext cx="5042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Customer Service will issue refunds </a:t>
            </a:r>
            <a:r>
              <a:rPr lang="en-US" sz="2000" b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during dates/times.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4753BB-86C1-C696-9410-37CDDAAA01FC}"/>
              </a:ext>
            </a:extLst>
          </p:cNvPr>
          <p:cNvSpPr txBox="1"/>
          <p:nvPr/>
        </p:nvSpPr>
        <p:spPr>
          <a:xfrm>
            <a:off x="2212849" y="4141405"/>
            <a:ext cx="5678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BRTA can 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refund “STORED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ADA9DA-C6A2-F058-D72C-4C77D23A0B3B}"/>
              </a:ext>
            </a:extLst>
          </p:cNvPr>
          <p:cNvSpPr txBox="1"/>
          <p:nvPr/>
        </p:nvSpPr>
        <p:spPr>
          <a:xfrm>
            <a:off x="2148840" y="4603069"/>
            <a:ext cx="6722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BUS PASSES ARE NON-REFUNDABLE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D2AE80-69A7-2870-C869-36EBA2C0A11A}"/>
              </a:ext>
            </a:extLst>
          </p:cNvPr>
          <p:cNvSpPr txBox="1"/>
          <p:nvPr/>
        </p:nvSpPr>
        <p:spPr>
          <a:xfrm>
            <a:off x="1866900" y="5886450"/>
            <a:ext cx="549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Get back CASH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$$$$$</a:t>
            </a:r>
          </a:p>
        </p:txBody>
      </p:sp>
    </p:spTree>
    <p:extLst>
      <p:ext uri="{BB962C8B-B14F-4D97-AF65-F5344CB8AC3E}">
        <p14:creationId xmlns:p14="http://schemas.microsoft.com/office/powerpoint/2010/main" val="1855894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43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Black</vt:lpstr>
      <vt:lpstr>Trebuchet MS</vt:lpstr>
      <vt:lpstr>Wingdings 3</vt:lpstr>
      <vt:lpstr>Facet</vt:lpstr>
      <vt:lpstr>LAST Month to sell back your Charlie Card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Brule</dc:creator>
  <cp:lastModifiedBy>Julie Brule</cp:lastModifiedBy>
  <cp:revision>4</cp:revision>
  <cp:lastPrinted>2026-09-01T13:34:49Z</cp:lastPrinted>
  <dcterms:created xsi:type="dcterms:W3CDTF">2026-06-30T17:55:10Z</dcterms:created>
  <dcterms:modified xsi:type="dcterms:W3CDTF">2026-09-01T13:35:51Z</dcterms:modified>
</cp:coreProperties>
</file>